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1" r:id="rId6"/>
    <p:sldId id="266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>
      <p:cViewPr varScale="1">
        <p:scale>
          <a:sx n="102" d="100"/>
          <a:sy n="102" d="100"/>
        </p:scale>
        <p:origin x="138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2FD375-3884-864C-BEB2-E727E3B3C1D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DC4D394A-5677-5C4D-A2AD-94EC8ACAF08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A1D73DC-4A4A-E34F-8A8B-6AFC4811F4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2D7C48-5AE3-BC41-A44D-EA1C9522EB7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8CCF9B9-C98A-D340-BFF1-878A98F5CA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9FD649D-A74D-5E4A-91EE-FBA43F6F1E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B0ED495-FB42-E64C-8415-9EF43D39D0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58032E9-B7E7-0D45-8AE1-3ABAC6549AC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0874BBEA-D3C4-D24F-A345-6E2A99244D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7CCAE9EC-047B-5A4D-99E8-8167DF5FBEA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17B8875-9393-D142-9119-3042387BB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94899DAE-F36C-C345-815C-EB29330F2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F60CC3-7F99-C241-968B-A817B9CC2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89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68F6561-8E13-C84B-B8B2-80F958E52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B1557A9-426D-864B-A158-F15F23CDE0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9B2A-3988-D04E-9850-622C45B600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40EDDA-D86A-6549-98C7-414B9BBB62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0984E8-7643-3E48-8D48-74C7B9539F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602DB0-6CFC-1D49-AB48-B2169F5D2B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A4EDCE-5B09-7144-915C-384B39387A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EBAF541A-1729-AC48-BD23-9D018D98138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7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39B74C-3416-214A-AF6C-EB9438E2AA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A5CEFE-F66F-9B43-ADB2-86CA60BE698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3671-516E-D744-886F-CFD4BF6D98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3C49379A-CEEF-264F-B1A8-B35E446B24F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9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374D08-2D75-AF4C-92C9-E86E1592C8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B5A245B-321B-3041-BACC-FD7D174782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D12C7-5CF9-8148-A8CA-34A0604A50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75A088A-7A8A-E74B-8948-22EB3D8495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8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BF0E5F1-9325-CA49-B51D-3350ECDFC0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E95B89B-085E-1545-97EA-781C46A046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18BC79-AA6F-9640-8214-69A9D6CA5F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5CFF34F-2B0B-1E43-8AFD-AAAFC5DE0AE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2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A13F36-3101-FF45-9EA7-EE2375FBB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C70EE34-914C-5F47-A1E2-070E490800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09CCE-5A19-4A41-8EE6-DF99934F961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90AB6A0-3585-7140-8B70-BFFE1469A21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2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08A643-F506-C547-A4F5-FE541EA8B3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4B9990-7C21-2E4B-AA19-671241C5EF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C22F4-10AB-2E44-BF55-24CEFD82877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A14E669-10A7-884D-AA6E-F51928461B6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5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C8248E-4CDA-4241-950C-179D6282E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27FA783-B5AF-1047-A907-D027D69A05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255BE-0873-0843-8D90-8FA822110F8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3F47ACEB-AD77-D942-B90D-5F5772986F9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A4DFFA1-E140-4C48-BA29-152620A51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D19EF2A-943D-7243-AAD1-9C6EF27013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3EEBF-A137-4449-830F-0B5E064D519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887D724-B2BA-7F4F-81E5-E562ABE2B36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574AEA5-88BD-3743-A5A4-B41DF1C0E7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89F35F7-CD8C-9F46-98E2-14B7A50F95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EF3AC-EC36-FF40-B23C-D3D0D19DB5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E0AA3A3A-0285-7142-9043-0F4A9661F19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D7F8D4-A229-3549-AB83-F1CA3D55D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3D086-187E-4C46-8AE9-F81667AB4E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041E6-3339-BD4A-B873-48A27DCF91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C0127BA-FE53-0E4C-8B45-36BC0A50C6F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0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745443F-428D-4048-AC26-A3253FF99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C840E20-5BA9-9B4F-A021-8C5C86D5F1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C3F91-356D-5641-803F-D7589A042E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8BFE837-7C15-674F-9667-0E21F6A102B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373E41D-DFF1-034A-ADFB-47AADA670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FBB1C71-8E5F-F144-BFD5-5BAD872CF7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09B21-E48C-FF43-999E-60F23DF2B0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35BE33D-FD69-D748-B714-7A7874F15E9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6A8EA21-A295-D749-8BAE-AB774A387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E82AF18-8573-E34E-BCD6-F210E009C4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68CE0-97F8-A04E-AC05-C258872E782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1BCBC6C-15EC-2544-819A-683118F96D55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6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C04619C-636D-B44F-B0D2-37A793A32B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6BFD0D-A855-274E-9235-D30A3B28FF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2730670-BAC5-3D40-AC47-29654B3C79E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FB6936FA-FAE2-D149-A527-2353EC5C75B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99DF9379-0912-934F-9F2A-BA0D1B1D21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9462" name="Freeform 6">
                <a:extLst>
                  <a:ext uri="{FF2B5EF4-FFF2-40B4-BE49-F238E27FC236}">
                    <a16:creationId xmlns:a16="http://schemas.microsoft.com/office/drawing/2014/main" id="{BA8947F5-DE30-2C46-B4CD-7E3ECC4DD0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9463" name="Freeform 7">
                <a:extLst>
                  <a:ext uri="{FF2B5EF4-FFF2-40B4-BE49-F238E27FC236}">
                    <a16:creationId xmlns:a16="http://schemas.microsoft.com/office/drawing/2014/main" id="{3492407A-CEA3-EB47-8A55-055A8EE466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9464" name="Freeform 8">
                <a:extLst>
                  <a:ext uri="{FF2B5EF4-FFF2-40B4-BE49-F238E27FC236}">
                    <a16:creationId xmlns:a16="http://schemas.microsoft.com/office/drawing/2014/main" id="{E2BD5912-4CBE-AA4F-B1B6-A92196AE08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D28EA747-0A98-F14E-81B8-4DBF9846CB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Freeform 10">
                <a:extLst>
                  <a:ext uri="{FF2B5EF4-FFF2-40B4-BE49-F238E27FC236}">
                    <a16:creationId xmlns:a16="http://schemas.microsoft.com/office/drawing/2014/main" id="{81A78DE0-861C-1147-BF61-28258453BE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19467" name="Freeform 11">
              <a:extLst>
                <a:ext uri="{FF2B5EF4-FFF2-40B4-BE49-F238E27FC236}">
                  <a16:creationId xmlns:a16="http://schemas.microsoft.com/office/drawing/2014/main" id="{70A074EE-8D38-094E-A8FB-E3FCC75C224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D74CB95C-4CA1-C24C-B1B7-FD4B8915EF8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9" name="Rectangle 13">
            <a:extLst>
              <a:ext uri="{FF2B5EF4-FFF2-40B4-BE49-F238E27FC236}">
                <a16:creationId xmlns:a16="http://schemas.microsoft.com/office/drawing/2014/main" id="{9918C6D8-3E59-0C4D-847D-E78522E87D3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70" name="Rectangle 14">
            <a:extLst>
              <a:ext uri="{FF2B5EF4-FFF2-40B4-BE49-F238E27FC236}">
                <a16:creationId xmlns:a16="http://schemas.microsoft.com/office/drawing/2014/main" id="{9A331BA6-C19E-9141-B549-285F71FA6D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71" name="Rectangle 15">
            <a:extLst>
              <a:ext uri="{FF2B5EF4-FFF2-40B4-BE49-F238E27FC236}">
                <a16:creationId xmlns:a16="http://schemas.microsoft.com/office/drawing/2014/main" id="{D130BD52-164B-7F47-9F0D-1D90CDA2F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0852A2B-F8AB-3D41-919B-5F995995E5F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Bamfield Marine Station!</a:t>
            </a:r>
          </a:p>
        </p:txBody>
      </p:sp>
      <p:pic>
        <p:nvPicPr>
          <p:cNvPr id="17412" name="Picture 4" descr="P3260156">
            <a:extLst>
              <a:ext uri="{FF2B5EF4-FFF2-40B4-BE49-F238E27FC236}">
                <a16:creationId xmlns:a16="http://schemas.microsoft.com/office/drawing/2014/main" id="{F4BA387B-A2AA-2741-90F2-BE6AD553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>
            <a:extLst>
              <a:ext uri="{FF2B5EF4-FFF2-40B4-BE49-F238E27FC236}">
                <a16:creationId xmlns:a16="http://schemas.microsoft.com/office/drawing/2014/main" id="{6F6CF273-F818-654F-876F-3405525637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Getting there is half the fun….</a:t>
            </a:r>
          </a:p>
        </p:txBody>
      </p:sp>
      <p:sp>
        <p:nvSpPr>
          <p:cNvPr id="27656" name="Rectangle 8">
            <a:extLst>
              <a:ext uri="{FF2B5EF4-FFF2-40B4-BE49-F238E27FC236}">
                <a16:creationId xmlns:a16="http://schemas.microsoft.com/office/drawing/2014/main" id="{9DBF0350-1F34-BD4E-BA56-06AFBA6DBD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Bamfield is located at the north end of the West Coast Trail.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There are no paved roads leading to this small town.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West Bamfield has no road access at all, the residents all travel by boat.</a:t>
            </a:r>
          </a:p>
        </p:txBody>
      </p:sp>
      <p:pic>
        <p:nvPicPr>
          <p:cNvPr id="18435" name="Picture 16" descr="BMSC%20Aerial%202">
            <a:extLst>
              <a:ext uri="{FF2B5EF4-FFF2-40B4-BE49-F238E27FC236}">
                <a16:creationId xmlns:a16="http://schemas.microsoft.com/office/drawing/2014/main" id="{A894C7D5-0033-1446-BDC8-ABEE7EE2EB76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438400"/>
            <a:ext cx="4495800" cy="2770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8079DB4-C631-A244-A399-558F7C2173A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BMS is operated as a University</a:t>
            </a: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CDF7D7A8-8359-7D41-A01D-C7BF0433DA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Owned and operated by UBC, UVic, SFU, University of Calgary and University of Alberta.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Part of its mandate is to provide the public with experiential educational opportunities.</a:t>
            </a:r>
          </a:p>
        </p:txBody>
      </p:sp>
      <p:pic>
        <p:nvPicPr>
          <p:cNvPr id="19459" name="Picture 14" descr="Yvonne5">
            <a:extLst>
              <a:ext uri="{FF2B5EF4-FFF2-40B4-BE49-F238E27FC236}">
                <a16:creationId xmlns:a16="http://schemas.microsoft.com/office/drawing/2014/main" id="{405D639B-ADDF-F345-959B-376EE647E82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3505200"/>
            <a:ext cx="7772400" cy="3049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>
            <a:extLst>
              <a:ext uri="{FF2B5EF4-FFF2-40B4-BE49-F238E27FC236}">
                <a16:creationId xmlns:a16="http://schemas.microsoft.com/office/drawing/2014/main" id="{DF15A2D9-F666-8949-B20C-FD158A3B2B1B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Field trips...</a:t>
            </a:r>
          </a:p>
        </p:txBody>
      </p:sp>
      <p:pic>
        <p:nvPicPr>
          <p:cNvPr id="20485" name="Picture 15">
            <a:extLst>
              <a:ext uri="{FF2B5EF4-FFF2-40B4-BE49-F238E27FC236}">
                <a16:creationId xmlns:a16="http://schemas.microsoft.com/office/drawing/2014/main" id="{1D43322A-946C-5C47-B1DB-C8928805021E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428750"/>
            <a:ext cx="33528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Rectangle 8">
            <a:extLst>
              <a:ext uri="{FF2B5EF4-FFF2-40B4-BE49-F238E27FC236}">
                <a16:creationId xmlns:a16="http://schemas.microsoft.com/office/drawing/2014/main" id="{E2D252F2-1131-6B43-AB78-B7CE676A5996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362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…boat trips…</a:t>
            </a:r>
          </a:p>
        </p:txBody>
      </p:sp>
      <p:pic>
        <p:nvPicPr>
          <p:cNvPr id="20488" name="Picture 28">
            <a:extLst>
              <a:ext uri="{FF2B5EF4-FFF2-40B4-BE49-F238E27FC236}">
                <a16:creationId xmlns:a16="http://schemas.microsoft.com/office/drawing/2014/main" id="{4478E28C-595F-E249-970C-38D71E6F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C83F98AE-BDBD-D64E-B228-7BD38A81765B}"/>
              </a:ext>
            </a:extLst>
          </p:cNvPr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…some hands on lab work with our collections…</a:t>
            </a:r>
          </a:p>
        </p:txBody>
      </p:sp>
      <p:pic>
        <p:nvPicPr>
          <p:cNvPr id="22533" name="Picture 18" descr="CIMG8035">
            <a:extLst>
              <a:ext uri="{FF2B5EF4-FFF2-40B4-BE49-F238E27FC236}">
                <a16:creationId xmlns:a16="http://schemas.microsoft.com/office/drawing/2014/main" id="{9E041473-A248-7B44-B87C-DCF42E410DC3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524000"/>
            <a:ext cx="4238625" cy="3179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Rectangle 4">
            <a:extLst>
              <a:ext uri="{FF2B5EF4-FFF2-40B4-BE49-F238E27FC236}">
                <a16:creationId xmlns:a16="http://schemas.microsoft.com/office/drawing/2014/main" id="{044C6D8D-5D6A-D94D-9A71-51967ECDEEB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381000" y="472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algn="ctr"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….a little bit of class work…</a:t>
            </a:r>
          </a:p>
        </p:txBody>
      </p:sp>
      <p:pic>
        <p:nvPicPr>
          <p:cNvPr id="22536" name="Picture 9">
            <a:extLst>
              <a:ext uri="{FF2B5EF4-FFF2-40B4-BE49-F238E27FC236}">
                <a16:creationId xmlns:a16="http://schemas.microsoft.com/office/drawing/2014/main" id="{9837EF94-E400-344A-AA74-DB1B81D9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>
            <a:extLst>
              <a:ext uri="{FF2B5EF4-FFF2-40B4-BE49-F238E27FC236}">
                <a16:creationId xmlns:a16="http://schemas.microsoft.com/office/drawing/2014/main" id="{AD554569-B911-7B4D-873C-BFC10F4366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You should go if…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E085584D-F790-BD49-BBB6-AD41539E4F5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295400"/>
            <a:ext cx="8229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You are considering natural sciences in college or university.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You enjoy the outdoors and living things.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You crave adventure…or at least like dressing up like a fisherman!</a:t>
            </a:r>
          </a:p>
        </p:txBody>
      </p:sp>
      <p:pic>
        <p:nvPicPr>
          <p:cNvPr id="27651" name="Picture 7" descr="RonLong">
            <a:extLst>
              <a:ext uri="{FF2B5EF4-FFF2-40B4-BE49-F238E27FC236}">
                <a16:creationId xmlns:a16="http://schemas.microsoft.com/office/drawing/2014/main" id="{D2C25006-3F6A-F24E-BE7F-6E6D3B51853B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62200"/>
            <a:ext cx="8077200" cy="252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Rectangle 4">
            <a:extLst>
              <a:ext uri="{FF2B5EF4-FFF2-40B4-BE49-F238E27FC236}">
                <a16:creationId xmlns:a16="http://schemas.microsoft.com/office/drawing/2014/main" id="{B468DCE6-2204-DB4E-828D-F6A591C06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29200"/>
            <a:ext cx="82296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You will leave early and miss a day Friday, returning Sunday night.</a:t>
            </a:r>
          </a:p>
          <a:p>
            <a:pPr eaLnBrk="1" hangingPunct="1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All meals and accommodations are included.</a:t>
            </a:r>
          </a:p>
          <a:p>
            <a:pPr eaLnBrk="1" hangingPunct="1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You will have some time to work on any homework.</a:t>
            </a:r>
          </a:p>
          <a:p>
            <a:pPr eaLnBrk="1" hangingPunct="1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You will have a great time!</a:t>
            </a:r>
          </a:p>
          <a:p>
            <a:pPr eaLnBrk="1" hangingPunct="1"/>
            <a:endParaRPr lang="en-US" alt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225</TotalTime>
  <Words>190</Words>
  <Application>Microsoft Macintosh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Garamond</vt:lpstr>
      <vt:lpstr>ＭＳ Ｐゴシック</vt:lpstr>
      <vt:lpstr>Arial</vt:lpstr>
      <vt:lpstr>Wingdings</vt:lpstr>
      <vt:lpstr>Calibri</vt:lpstr>
      <vt:lpstr>Stream</vt:lpstr>
      <vt:lpstr>Bamfield Marine Station!</vt:lpstr>
      <vt:lpstr>Getting there is half the fun….</vt:lpstr>
      <vt:lpstr>BMS is operated as a University</vt:lpstr>
      <vt:lpstr>Field trips...</vt:lpstr>
      <vt:lpstr>…some hands on lab work with our collections…</vt:lpstr>
      <vt:lpstr>You should go if…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Bamfield Marine Station 2008!</dc:title>
  <dc:creator>user</dc:creator>
  <cp:lastModifiedBy>Microsoft Office User</cp:lastModifiedBy>
  <cp:revision>22</cp:revision>
  <dcterms:created xsi:type="dcterms:W3CDTF">2010-01-17T23:37:01Z</dcterms:created>
  <dcterms:modified xsi:type="dcterms:W3CDTF">2020-01-29T20:32:58Z</dcterms:modified>
</cp:coreProperties>
</file>